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7" r:id="rId4"/>
    <p:sldId id="259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66" r:id="rId37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7" d="100"/>
          <a:sy n="97" d="100"/>
        </p:scale>
        <p:origin x="9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Žydrūnė Kelpšaitė" userId="e943768126acec1d" providerId="LiveId" clId="{31712FD7-FA85-48BA-9D35-5382388CFC74}"/>
    <pc:docChg chg="custSel addSld delSld modSld sldOrd">
      <pc:chgData name="Žydrūnė Kelpšaitė" userId="e943768126acec1d" providerId="LiveId" clId="{31712FD7-FA85-48BA-9D35-5382388CFC74}" dt="2026-02-03T13:25:37.225" v="371" actId="20577"/>
      <pc:docMkLst>
        <pc:docMk/>
      </pc:docMkLst>
      <pc:sldChg chg="modSp">
        <pc:chgData name="Žydrūnė Kelpšaitė" userId="e943768126acec1d" providerId="LiveId" clId="{31712FD7-FA85-48BA-9D35-5382388CFC74}" dt="2026-01-13T06:22:18.297" v="289"/>
        <pc:sldMkLst>
          <pc:docMk/>
          <pc:sldMk cId="846778857" sldId="256"/>
        </pc:sldMkLst>
        <pc:spChg chg="mod">
          <ac:chgData name="Žydrūnė Kelpšaitė" userId="e943768126acec1d" providerId="LiveId" clId="{31712FD7-FA85-48BA-9D35-5382388CFC74}" dt="2026-01-13T06:22:18.297" v="289"/>
          <ac:spMkLst>
            <pc:docMk/>
            <pc:sldMk cId="846778857" sldId="256"/>
            <ac:spMk id="3" creationId="{3E214E12-E5E3-82CB-2B93-76D73F0D3607}"/>
          </ac:spMkLst>
        </pc:spChg>
      </pc:sldChg>
      <pc:sldChg chg="ord">
        <pc:chgData name="Žydrūnė Kelpšaitė" userId="e943768126acec1d" providerId="LiveId" clId="{31712FD7-FA85-48BA-9D35-5382388CFC74}" dt="2026-01-11T17:14:06.654" v="3"/>
        <pc:sldMkLst>
          <pc:docMk/>
          <pc:sldMk cId="3177280083" sldId="258"/>
        </pc:sldMkLst>
      </pc:sldChg>
      <pc:sldChg chg="addSp modSp new mod">
        <pc:chgData name="Žydrūnė Kelpšaitė" userId="e943768126acec1d" providerId="LiveId" clId="{31712FD7-FA85-48BA-9D35-5382388CFC74}" dt="2026-01-12T17:30:59.539" v="10" actId="1076"/>
        <pc:sldMkLst>
          <pc:docMk/>
          <pc:sldMk cId="1421444114" sldId="259"/>
        </pc:sldMkLst>
        <pc:spChg chg="mod">
          <ac:chgData name="Žydrūnė Kelpšaitė" userId="e943768126acec1d" providerId="LiveId" clId="{31712FD7-FA85-48BA-9D35-5382388CFC74}" dt="2026-01-12T17:30:56.173" v="9" actId="1076"/>
          <ac:spMkLst>
            <pc:docMk/>
            <pc:sldMk cId="1421444114" sldId="259"/>
            <ac:spMk id="2" creationId="{41C73BDA-886E-56EB-9582-81BAE405A793}"/>
          </ac:spMkLst>
        </pc:spChg>
        <pc:picChg chg="add mod">
          <ac:chgData name="Žydrūnė Kelpšaitė" userId="e943768126acec1d" providerId="LiveId" clId="{31712FD7-FA85-48BA-9D35-5382388CFC74}" dt="2026-01-12T17:30:59.539" v="10" actId="1076"/>
          <ac:picMkLst>
            <pc:docMk/>
            <pc:sldMk cId="1421444114" sldId="259"/>
            <ac:picMk id="4" creationId="{608AFE73-DFD9-2E94-73B7-8E33B146F840}"/>
          </ac:picMkLst>
        </pc:picChg>
      </pc:sldChg>
      <pc:sldChg chg="addSp modSp new mod ord">
        <pc:chgData name="Žydrūnė Kelpšaitė" userId="e943768126acec1d" providerId="LiveId" clId="{31712FD7-FA85-48BA-9D35-5382388CFC74}" dt="2026-01-12T17:35:12.685" v="22"/>
        <pc:sldMkLst>
          <pc:docMk/>
          <pc:sldMk cId="2125423976" sldId="262"/>
        </pc:sldMkLst>
        <pc:spChg chg="mod">
          <ac:chgData name="Žydrūnė Kelpšaitė" userId="e943768126acec1d" providerId="LiveId" clId="{31712FD7-FA85-48BA-9D35-5382388CFC74}" dt="2026-01-12T17:34:44.451" v="15" actId="14100"/>
          <ac:spMkLst>
            <pc:docMk/>
            <pc:sldMk cId="2125423976" sldId="262"/>
            <ac:spMk id="2" creationId="{B60AD482-3AB4-AE05-0EC6-DE9FC7EC44EF}"/>
          </ac:spMkLst>
        </pc:spChg>
        <pc:picChg chg="add mod">
          <ac:chgData name="Žydrūnė Kelpšaitė" userId="e943768126acec1d" providerId="LiveId" clId="{31712FD7-FA85-48BA-9D35-5382388CFC74}" dt="2026-01-12T17:35:06.182" v="20" actId="1076"/>
          <ac:picMkLst>
            <pc:docMk/>
            <pc:sldMk cId="2125423976" sldId="262"/>
            <ac:picMk id="4" creationId="{4DE50AB1-CC66-2384-9022-61B0785996F5}"/>
          </ac:picMkLst>
        </pc:picChg>
      </pc:sldChg>
      <pc:sldChg chg="addSp delSp modSp new mod">
        <pc:chgData name="Žydrūnė Kelpšaitė" userId="e943768126acec1d" providerId="LiveId" clId="{31712FD7-FA85-48BA-9D35-5382388CFC74}" dt="2026-01-12T17:36:19.941" v="31" actId="1076"/>
        <pc:sldMkLst>
          <pc:docMk/>
          <pc:sldMk cId="3775415437" sldId="263"/>
        </pc:sldMkLst>
        <pc:spChg chg="add mod">
          <ac:chgData name="Žydrūnė Kelpšaitė" userId="e943768126acec1d" providerId="LiveId" clId="{31712FD7-FA85-48BA-9D35-5382388CFC74}" dt="2026-01-12T17:35:46.941" v="27" actId="1076"/>
          <ac:spMkLst>
            <pc:docMk/>
            <pc:sldMk cId="3775415437" sldId="263"/>
            <ac:spMk id="4" creationId="{C9ECFCB7-F633-C117-EF4B-7C537E2428E4}"/>
          </ac:spMkLst>
        </pc:spChg>
        <pc:picChg chg="add mod">
          <ac:chgData name="Žydrūnė Kelpšaitė" userId="e943768126acec1d" providerId="LiveId" clId="{31712FD7-FA85-48BA-9D35-5382388CFC74}" dt="2026-01-12T17:36:19.941" v="31" actId="1076"/>
          <ac:picMkLst>
            <pc:docMk/>
            <pc:sldMk cId="3775415437" sldId="263"/>
            <ac:picMk id="6" creationId="{9C95D6C3-7A68-FD54-3899-E1FF5C995258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3T12:00:36.578" v="298" actId="20577"/>
        <pc:sldMkLst>
          <pc:docMk/>
          <pc:sldMk cId="3137830490" sldId="264"/>
        </pc:sldMkLst>
        <pc:spChg chg="mod">
          <ac:chgData name="Žydrūnė Kelpšaitė" userId="e943768126acec1d" providerId="LiveId" clId="{31712FD7-FA85-48BA-9D35-5382388CFC74}" dt="2026-01-12T17:36:40.685" v="35" actId="27636"/>
          <ac:spMkLst>
            <pc:docMk/>
            <pc:sldMk cId="3137830490" sldId="264"/>
            <ac:spMk id="2" creationId="{3E1583D2-66DD-C145-E9E8-4D9286DBC581}"/>
          </ac:spMkLst>
        </pc:spChg>
        <pc:picChg chg="add mod">
          <ac:chgData name="Žydrūnė Kelpšaitė" userId="e943768126acec1d" providerId="LiveId" clId="{31712FD7-FA85-48BA-9D35-5382388CFC74}" dt="2026-01-12T17:37:13.097" v="40" actId="1076"/>
          <ac:picMkLst>
            <pc:docMk/>
            <pc:sldMk cId="3137830490" sldId="264"/>
            <ac:picMk id="4" creationId="{10F65C52-BC9C-0F68-3318-09F9530D40C8}"/>
          </ac:picMkLst>
        </pc:picChg>
      </pc:sldChg>
      <pc:sldChg chg="addSp modSp new mod">
        <pc:chgData name="Žydrūnė Kelpšaitė" userId="e943768126acec1d" providerId="LiveId" clId="{31712FD7-FA85-48BA-9D35-5382388CFC74}" dt="2026-01-12T17:38:21.167" v="49" actId="1076"/>
        <pc:sldMkLst>
          <pc:docMk/>
          <pc:sldMk cId="3550979583" sldId="265"/>
        </pc:sldMkLst>
        <pc:spChg chg="mod">
          <ac:chgData name="Žydrūnė Kelpšaitė" userId="e943768126acec1d" providerId="LiveId" clId="{31712FD7-FA85-48BA-9D35-5382388CFC74}" dt="2026-01-12T17:37:57.071" v="44" actId="27636"/>
          <ac:spMkLst>
            <pc:docMk/>
            <pc:sldMk cId="3550979583" sldId="265"/>
            <ac:spMk id="2" creationId="{1362B216-8B90-01F8-EF26-BC113A8FB89A}"/>
          </ac:spMkLst>
        </pc:spChg>
        <pc:picChg chg="add mod">
          <ac:chgData name="Žydrūnė Kelpšaitė" userId="e943768126acec1d" providerId="LiveId" clId="{31712FD7-FA85-48BA-9D35-5382388CFC74}" dt="2026-01-12T17:38:21.167" v="49" actId="1076"/>
          <ac:picMkLst>
            <pc:docMk/>
            <pc:sldMk cId="3550979583" sldId="265"/>
            <ac:picMk id="4" creationId="{78A508ED-FE97-9424-F8B1-FDB513525B64}"/>
          </ac:picMkLst>
        </pc:picChg>
      </pc:sldChg>
      <pc:sldChg chg="addSp modSp new mod">
        <pc:chgData name="Žydrūnė Kelpšaitė" userId="e943768126acec1d" providerId="LiveId" clId="{31712FD7-FA85-48BA-9D35-5382388CFC74}" dt="2026-01-12T17:42:48.996" v="57" actId="1076"/>
        <pc:sldMkLst>
          <pc:docMk/>
          <pc:sldMk cId="2676334503" sldId="266"/>
        </pc:sldMkLst>
        <pc:spChg chg="mod">
          <ac:chgData name="Žydrūnė Kelpšaitė" userId="e943768126acec1d" providerId="LiveId" clId="{31712FD7-FA85-48BA-9D35-5382388CFC74}" dt="2026-01-12T17:39:28.584" v="51"/>
          <ac:spMkLst>
            <pc:docMk/>
            <pc:sldMk cId="2676334503" sldId="266"/>
            <ac:spMk id="2" creationId="{8CB46D73-2547-4B8A-876F-2636C0137976}"/>
          </ac:spMkLst>
        </pc:spChg>
        <pc:picChg chg="add mod">
          <ac:chgData name="Žydrūnė Kelpšaitė" userId="e943768126acec1d" providerId="LiveId" clId="{31712FD7-FA85-48BA-9D35-5382388CFC74}" dt="2026-01-12T17:42:48.996" v="57" actId="1076"/>
          <ac:picMkLst>
            <pc:docMk/>
            <pc:sldMk cId="2676334503" sldId="266"/>
            <ac:picMk id="4" creationId="{8C6ECE68-B403-585B-DDC5-CE501AD96D57}"/>
          </ac:picMkLst>
        </pc:picChg>
      </pc:sldChg>
      <pc:sldChg chg="addSp modSp new mod">
        <pc:chgData name="Žydrūnė Kelpšaitė" userId="e943768126acec1d" providerId="LiveId" clId="{31712FD7-FA85-48BA-9D35-5382388CFC74}" dt="2026-01-12T18:44:22.049" v="70" actId="1076"/>
        <pc:sldMkLst>
          <pc:docMk/>
          <pc:sldMk cId="4157994769" sldId="267"/>
        </pc:sldMkLst>
        <pc:spChg chg="mod">
          <ac:chgData name="Žydrūnė Kelpšaitė" userId="e943768126acec1d" providerId="LiveId" clId="{31712FD7-FA85-48BA-9D35-5382388CFC74}" dt="2026-01-12T18:43:45.125" v="61" actId="27636"/>
          <ac:spMkLst>
            <pc:docMk/>
            <pc:sldMk cId="4157994769" sldId="267"/>
            <ac:spMk id="2" creationId="{790226F5-B3E9-A59E-7086-B218CCC69ADF}"/>
          </ac:spMkLst>
        </pc:spChg>
        <pc:spChg chg="add mod">
          <ac:chgData name="Žydrūnė Kelpšaitė" userId="e943768126acec1d" providerId="LiveId" clId="{31712FD7-FA85-48BA-9D35-5382388CFC74}" dt="2026-01-12T18:44:22.049" v="70" actId="1076"/>
          <ac:spMkLst>
            <pc:docMk/>
            <pc:sldMk cId="4157994769" sldId="267"/>
            <ac:spMk id="6" creationId="{45C7EB2F-04B4-2C30-B086-51898C1B671A}"/>
          </ac:spMkLst>
        </pc:spChg>
        <pc:picChg chg="add mod">
          <ac:chgData name="Žydrūnė Kelpšaitė" userId="e943768126acec1d" providerId="LiveId" clId="{31712FD7-FA85-48BA-9D35-5382388CFC74}" dt="2026-01-12T18:44:04.525" v="66" actId="1076"/>
          <ac:picMkLst>
            <pc:docMk/>
            <pc:sldMk cId="4157994769" sldId="267"/>
            <ac:picMk id="4" creationId="{7EB2F142-9022-E0E8-2FC9-B96EF6570FBF}"/>
          </ac:picMkLst>
        </pc:picChg>
      </pc:sldChg>
      <pc:sldChg chg="addSp delSp modSp add mod">
        <pc:chgData name="Žydrūnė Kelpšaitė" userId="e943768126acec1d" providerId="LiveId" clId="{31712FD7-FA85-48BA-9D35-5382388CFC74}" dt="2026-01-12T18:45:08.884" v="77" actId="1076"/>
        <pc:sldMkLst>
          <pc:docMk/>
          <pc:sldMk cId="3637032635" sldId="268"/>
        </pc:sldMkLst>
        <pc:picChg chg="add mod">
          <ac:chgData name="Žydrūnė Kelpšaitė" userId="e943768126acec1d" providerId="LiveId" clId="{31712FD7-FA85-48BA-9D35-5382388CFC74}" dt="2026-01-12T18:45:08.884" v="77" actId="1076"/>
          <ac:picMkLst>
            <pc:docMk/>
            <pc:sldMk cId="3637032635" sldId="268"/>
            <ac:picMk id="5" creationId="{77882823-5874-2083-FE0E-1FA9E89B6AD3}"/>
          </ac:picMkLst>
        </pc:picChg>
      </pc:sldChg>
      <pc:sldChg chg="addSp modSp new mod">
        <pc:chgData name="Žydrūnė Kelpšaitė" userId="e943768126acec1d" providerId="LiveId" clId="{31712FD7-FA85-48BA-9D35-5382388CFC74}" dt="2026-01-12T18:45:45.693" v="85" actId="14100"/>
        <pc:sldMkLst>
          <pc:docMk/>
          <pc:sldMk cId="4285983548" sldId="269"/>
        </pc:sldMkLst>
        <pc:spChg chg="mod">
          <ac:chgData name="Žydrūnė Kelpšaitė" userId="e943768126acec1d" providerId="LiveId" clId="{31712FD7-FA85-48BA-9D35-5382388CFC74}" dt="2026-01-12T18:45:26.411" v="81" actId="27636"/>
          <ac:spMkLst>
            <pc:docMk/>
            <pc:sldMk cId="4285983548" sldId="269"/>
            <ac:spMk id="2" creationId="{33FE6A52-0010-4ED5-21E1-1C1D1772EF3D}"/>
          </ac:spMkLst>
        </pc:spChg>
        <pc:picChg chg="add mod">
          <ac:chgData name="Žydrūnė Kelpšaitė" userId="e943768126acec1d" providerId="LiveId" clId="{31712FD7-FA85-48BA-9D35-5382388CFC74}" dt="2026-01-12T18:45:45.693" v="85" actId="14100"/>
          <ac:picMkLst>
            <pc:docMk/>
            <pc:sldMk cId="4285983548" sldId="269"/>
            <ac:picMk id="4" creationId="{28047370-F9C6-D265-1439-AFAA5AB9D9D4}"/>
          </ac:picMkLst>
        </pc:picChg>
      </pc:sldChg>
      <pc:sldChg chg="addSp delSp modSp add mod">
        <pc:chgData name="Žydrūnė Kelpšaitė" userId="e943768126acec1d" providerId="LiveId" clId="{31712FD7-FA85-48BA-9D35-5382388CFC74}" dt="2026-01-12T18:46:25.462" v="92" actId="1076"/>
        <pc:sldMkLst>
          <pc:docMk/>
          <pc:sldMk cId="2338901230" sldId="270"/>
        </pc:sldMkLst>
        <pc:picChg chg="add mod">
          <ac:chgData name="Žydrūnė Kelpšaitė" userId="e943768126acec1d" providerId="LiveId" clId="{31712FD7-FA85-48BA-9D35-5382388CFC74}" dt="2026-01-12T18:46:25.462" v="92" actId="1076"/>
          <ac:picMkLst>
            <pc:docMk/>
            <pc:sldMk cId="2338901230" sldId="270"/>
            <ac:picMk id="5" creationId="{89F9C5EA-2AF5-A40F-B6E4-62F5DDBEB30A}"/>
          </ac:picMkLst>
        </pc:picChg>
      </pc:sldChg>
      <pc:sldChg chg="addSp modSp new mod">
        <pc:chgData name="Žydrūnė Kelpšaitė" userId="e943768126acec1d" providerId="LiveId" clId="{31712FD7-FA85-48BA-9D35-5382388CFC74}" dt="2026-01-12T18:46:56.527" v="101" actId="1076"/>
        <pc:sldMkLst>
          <pc:docMk/>
          <pc:sldMk cId="2585785077" sldId="271"/>
        </pc:sldMkLst>
        <pc:spChg chg="mod">
          <ac:chgData name="Žydrūnė Kelpšaitė" userId="e943768126acec1d" providerId="LiveId" clId="{31712FD7-FA85-48BA-9D35-5382388CFC74}" dt="2026-01-12T18:46:40.473" v="96" actId="27636"/>
          <ac:spMkLst>
            <pc:docMk/>
            <pc:sldMk cId="2585785077" sldId="271"/>
            <ac:spMk id="2" creationId="{9B0BD106-CD39-CF44-F5AA-01C3E3CD2C62}"/>
          </ac:spMkLst>
        </pc:spChg>
        <pc:picChg chg="add mod">
          <ac:chgData name="Žydrūnė Kelpšaitė" userId="e943768126acec1d" providerId="LiveId" clId="{31712FD7-FA85-48BA-9D35-5382388CFC74}" dt="2026-01-12T18:46:56.527" v="101" actId="1076"/>
          <ac:picMkLst>
            <pc:docMk/>
            <pc:sldMk cId="2585785077" sldId="271"/>
            <ac:picMk id="4" creationId="{5B259FBB-68C8-053C-514E-806062385475}"/>
          </ac:picMkLst>
        </pc:picChg>
      </pc:sldChg>
      <pc:sldChg chg="addSp delSp modSp add mod">
        <pc:chgData name="Žydrūnė Kelpšaitė" userId="e943768126acec1d" providerId="LiveId" clId="{31712FD7-FA85-48BA-9D35-5382388CFC74}" dt="2026-01-12T18:47:35.656" v="107" actId="14100"/>
        <pc:sldMkLst>
          <pc:docMk/>
          <pc:sldMk cId="3586491125" sldId="272"/>
        </pc:sldMkLst>
        <pc:picChg chg="add mod">
          <ac:chgData name="Žydrūnė Kelpšaitė" userId="e943768126acec1d" providerId="LiveId" clId="{31712FD7-FA85-48BA-9D35-5382388CFC74}" dt="2026-01-12T18:47:35.656" v="107" actId="14100"/>
          <ac:picMkLst>
            <pc:docMk/>
            <pc:sldMk cId="3586491125" sldId="272"/>
            <ac:picMk id="5" creationId="{1D2AD1C8-9B30-C9B9-24AE-46136005BF3C}"/>
          </ac:picMkLst>
        </pc:picChg>
      </pc:sldChg>
      <pc:sldChg chg="addSp modSp new mod">
        <pc:chgData name="Žydrūnė Kelpšaitė" userId="e943768126acec1d" providerId="LiveId" clId="{31712FD7-FA85-48BA-9D35-5382388CFC74}" dt="2026-01-12T18:48:07.042" v="116" actId="1076"/>
        <pc:sldMkLst>
          <pc:docMk/>
          <pc:sldMk cId="1947597340" sldId="273"/>
        </pc:sldMkLst>
        <pc:spChg chg="mod">
          <ac:chgData name="Žydrūnė Kelpšaitė" userId="e943768126acec1d" providerId="LiveId" clId="{31712FD7-FA85-48BA-9D35-5382388CFC74}" dt="2026-01-12T18:47:52.211" v="111" actId="27636"/>
          <ac:spMkLst>
            <pc:docMk/>
            <pc:sldMk cId="1947597340" sldId="273"/>
            <ac:spMk id="2" creationId="{47464AF4-9EF1-61AE-32F9-CD22D080EDBC}"/>
          </ac:spMkLst>
        </pc:spChg>
        <pc:picChg chg="add mod">
          <ac:chgData name="Žydrūnė Kelpšaitė" userId="e943768126acec1d" providerId="LiveId" clId="{31712FD7-FA85-48BA-9D35-5382388CFC74}" dt="2026-01-12T18:48:07.042" v="116" actId="1076"/>
          <ac:picMkLst>
            <pc:docMk/>
            <pc:sldMk cId="1947597340" sldId="273"/>
            <ac:picMk id="4" creationId="{8649A497-6B02-E3E8-6721-4574EE768537}"/>
          </ac:picMkLst>
        </pc:picChg>
      </pc:sldChg>
      <pc:sldChg chg="addSp modSp new mod">
        <pc:chgData name="Žydrūnė Kelpšaitė" userId="e943768126acec1d" providerId="LiveId" clId="{31712FD7-FA85-48BA-9D35-5382388CFC74}" dt="2026-01-12T18:48:51.118" v="125" actId="1076"/>
        <pc:sldMkLst>
          <pc:docMk/>
          <pc:sldMk cId="554958244" sldId="274"/>
        </pc:sldMkLst>
        <pc:spChg chg="mod">
          <ac:chgData name="Žydrūnė Kelpšaitė" userId="e943768126acec1d" providerId="LiveId" clId="{31712FD7-FA85-48BA-9D35-5382388CFC74}" dt="2026-01-12T18:48:23.375" v="120" actId="27636"/>
          <ac:spMkLst>
            <pc:docMk/>
            <pc:sldMk cId="554958244" sldId="274"/>
            <ac:spMk id="2" creationId="{7E73A557-220A-DD19-C15D-A73746490DF2}"/>
          </ac:spMkLst>
        </pc:spChg>
        <pc:picChg chg="add mod">
          <ac:chgData name="Žydrūnė Kelpšaitė" userId="e943768126acec1d" providerId="LiveId" clId="{31712FD7-FA85-48BA-9D35-5382388CFC74}" dt="2026-01-12T18:48:51.118" v="125" actId="1076"/>
          <ac:picMkLst>
            <pc:docMk/>
            <pc:sldMk cId="554958244" sldId="274"/>
            <ac:picMk id="4" creationId="{A0146DCB-D114-58D7-F814-5DB937B7E275}"/>
          </ac:picMkLst>
        </pc:picChg>
      </pc:sldChg>
      <pc:sldChg chg="addSp modSp new mod">
        <pc:chgData name="Žydrūnė Kelpšaitė" userId="e943768126acec1d" providerId="LiveId" clId="{31712FD7-FA85-48BA-9D35-5382388CFC74}" dt="2026-02-03T12:47:30.268" v="299" actId="1076"/>
        <pc:sldMkLst>
          <pc:docMk/>
          <pc:sldMk cId="3567137940" sldId="275"/>
        </pc:sldMkLst>
        <pc:spChg chg="mod">
          <ac:chgData name="Žydrūnė Kelpšaitė" userId="e943768126acec1d" providerId="LiveId" clId="{31712FD7-FA85-48BA-9D35-5382388CFC74}" dt="2026-01-12T18:49:11.075" v="129" actId="27636"/>
          <ac:spMkLst>
            <pc:docMk/>
            <pc:sldMk cId="3567137940" sldId="275"/>
            <ac:spMk id="2" creationId="{EE93AE9C-96F8-C510-1099-0587F268B1EF}"/>
          </ac:spMkLst>
        </pc:spChg>
        <pc:picChg chg="add mod">
          <ac:chgData name="Žydrūnė Kelpšaitė" userId="e943768126acec1d" providerId="LiveId" clId="{31712FD7-FA85-48BA-9D35-5382388CFC74}" dt="2026-02-03T12:47:30.268" v="299" actId="1076"/>
          <ac:picMkLst>
            <pc:docMk/>
            <pc:sldMk cId="3567137940" sldId="275"/>
            <ac:picMk id="4" creationId="{E1F0A6A1-844F-7A23-E3DA-2CBB2E18ED4D}"/>
          </ac:picMkLst>
        </pc:picChg>
      </pc:sldChg>
      <pc:sldChg chg="addSp modSp new mod">
        <pc:chgData name="Žydrūnė Kelpšaitė" userId="e943768126acec1d" providerId="LiveId" clId="{31712FD7-FA85-48BA-9D35-5382388CFC74}" dt="2026-01-12T18:50:06.890" v="141" actId="1076"/>
        <pc:sldMkLst>
          <pc:docMk/>
          <pc:sldMk cId="619039763" sldId="276"/>
        </pc:sldMkLst>
        <pc:spChg chg="mod">
          <ac:chgData name="Žydrūnė Kelpšaitė" userId="e943768126acec1d" providerId="LiveId" clId="{31712FD7-FA85-48BA-9D35-5382388CFC74}" dt="2026-01-12T18:49:46.948" v="136" actId="27636"/>
          <ac:spMkLst>
            <pc:docMk/>
            <pc:sldMk cId="619039763" sldId="276"/>
            <ac:spMk id="2" creationId="{CED02A5C-27DF-E663-F246-4CAAFA82CE94}"/>
          </ac:spMkLst>
        </pc:spChg>
        <pc:picChg chg="add mod">
          <ac:chgData name="Žydrūnė Kelpšaitė" userId="e943768126acec1d" providerId="LiveId" clId="{31712FD7-FA85-48BA-9D35-5382388CFC74}" dt="2026-01-12T18:50:06.890" v="141" actId="1076"/>
          <ac:picMkLst>
            <pc:docMk/>
            <pc:sldMk cId="619039763" sldId="276"/>
            <ac:picMk id="4" creationId="{D5CAAFDC-A4ED-E8E0-49AA-5164CCCBD7A4}"/>
          </ac:picMkLst>
        </pc:picChg>
      </pc:sldChg>
      <pc:sldChg chg="addSp delSp modSp add mod">
        <pc:chgData name="Žydrūnė Kelpšaitė" userId="e943768126acec1d" providerId="LiveId" clId="{31712FD7-FA85-48BA-9D35-5382388CFC74}" dt="2026-01-12T18:50:36.583" v="148" actId="1076"/>
        <pc:sldMkLst>
          <pc:docMk/>
          <pc:sldMk cId="2109933843" sldId="277"/>
        </pc:sldMkLst>
        <pc:picChg chg="add mod">
          <ac:chgData name="Žydrūnė Kelpšaitė" userId="e943768126acec1d" providerId="LiveId" clId="{31712FD7-FA85-48BA-9D35-5382388CFC74}" dt="2026-01-12T18:50:36.583" v="148" actId="1076"/>
          <ac:picMkLst>
            <pc:docMk/>
            <pc:sldMk cId="2109933843" sldId="277"/>
            <ac:picMk id="5" creationId="{A0F4D335-1D00-9652-2D2A-44033CCF8598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3T12:57:23.105" v="305" actId="20577"/>
        <pc:sldMkLst>
          <pc:docMk/>
          <pc:sldMk cId="1913305337" sldId="278"/>
        </pc:sldMkLst>
        <pc:spChg chg="mod">
          <ac:chgData name="Žydrūnė Kelpšaitė" userId="e943768126acec1d" providerId="LiveId" clId="{31712FD7-FA85-48BA-9D35-5382388CFC74}" dt="2026-01-12T18:50:56.186" v="152" actId="27636"/>
          <ac:spMkLst>
            <pc:docMk/>
            <pc:sldMk cId="1913305337" sldId="278"/>
            <ac:spMk id="2" creationId="{8A6A259D-B4B0-CF07-ED6B-2FF30833F67A}"/>
          </ac:spMkLst>
        </pc:spChg>
        <pc:picChg chg="add mod">
          <ac:chgData name="Žydrūnė Kelpšaitė" userId="e943768126acec1d" providerId="LiveId" clId="{31712FD7-FA85-48BA-9D35-5382388CFC74}" dt="2026-01-12T18:51:13.033" v="157" actId="1076"/>
          <ac:picMkLst>
            <pc:docMk/>
            <pc:sldMk cId="1913305337" sldId="278"/>
            <ac:picMk id="4" creationId="{8041A203-D39E-F62C-1D9A-B5C01357C711}"/>
          </ac:picMkLst>
        </pc:picChg>
      </pc:sldChg>
      <pc:sldChg chg="addSp modSp new mod">
        <pc:chgData name="Žydrūnė Kelpšaitė" userId="e943768126acec1d" providerId="LiveId" clId="{31712FD7-FA85-48BA-9D35-5382388CFC74}" dt="2026-01-12T18:51:52.376" v="166" actId="1076"/>
        <pc:sldMkLst>
          <pc:docMk/>
          <pc:sldMk cId="1041595814" sldId="279"/>
        </pc:sldMkLst>
        <pc:spChg chg="mod">
          <ac:chgData name="Žydrūnė Kelpšaitė" userId="e943768126acec1d" providerId="LiveId" clId="{31712FD7-FA85-48BA-9D35-5382388CFC74}" dt="2026-01-12T18:51:31.592" v="161" actId="27636"/>
          <ac:spMkLst>
            <pc:docMk/>
            <pc:sldMk cId="1041595814" sldId="279"/>
            <ac:spMk id="2" creationId="{4AD7E08C-0735-EFCF-9913-2DED78A99229}"/>
          </ac:spMkLst>
        </pc:spChg>
        <pc:picChg chg="add mod">
          <ac:chgData name="Žydrūnė Kelpšaitė" userId="e943768126acec1d" providerId="LiveId" clId="{31712FD7-FA85-48BA-9D35-5382388CFC74}" dt="2026-01-12T18:51:52.376" v="166" actId="1076"/>
          <ac:picMkLst>
            <pc:docMk/>
            <pc:sldMk cId="1041595814" sldId="279"/>
            <ac:picMk id="4" creationId="{607CBCA9-1313-6CCB-F4D7-B9E32C5A2A2D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3T13:00:43.701" v="332" actId="20577"/>
        <pc:sldMkLst>
          <pc:docMk/>
          <pc:sldMk cId="2967945511" sldId="280"/>
        </pc:sldMkLst>
        <pc:spChg chg="mod">
          <ac:chgData name="Žydrūnė Kelpšaitė" userId="e943768126acec1d" providerId="LiveId" clId="{31712FD7-FA85-48BA-9D35-5382388CFC74}" dt="2026-01-12T18:52:05.984" v="170" actId="27636"/>
          <ac:spMkLst>
            <pc:docMk/>
            <pc:sldMk cId="2967945511" sldId="280"/>
            <ac:spMk id="2" creationId="{2EF43D09-E8CA-39FD-A374-90DD3F1DEFA7}"/>
          </ac:spMkLst>
        </pc:spChg>
        <pc:picChg chg="add mod">
          <ac:chgData name="Žydrūnė Kelpšaitė" userId="e943768126acec1d" providerId="LiveId" clId="{31712FD7-FA85-48BA-9D35-5382388CFC74}" dt="2026-01-12T18:52:27.360" v="175" actId="1076"/>
          <ac:picMkLst>
            <pc:docMk/>
            <pc:sldMk cId="2967945511" sldId="280"/>
            <ac:picMk id="4" creationId="{49F6628E-329D-6558-B172-FF63897A4260}"/>
          </ac:picMkLst>
        </pc:picChg>
      </pc:sldChg>
      <pc:sldChg chg="addSp delSp modSp new mod modNotesTx">
        <pc:chgData name="Žydrūnė Kelpšaitė" userId="e943768126acec1d" providerId="LiveId" clId="{31712FD7-FA85-48BA-9D35-5382388CFC74}" dt="2026-02-03T12:58:40.747" v="317" actId="20577"/>
        <pc:sldMkLst>
          <pc:docMk/>
          <pc:sldMk cId="1810061291" sldId="281"/>
        </pc:sldMkLst>
        <pc:spChg chg="add mod">
          <ac:chgData name="Žydrūnė Kelpšaitė" userId="e943768126acec1d" providerId="LiveId" clId="{31712FD7-FA85-48BA-9D35-5382388CFC74}" dt="2026-01-12T18:52:50.008" v="179" actId="1076"/>
          <ac:spMkLst>
            <pc:docMk/>
            <pc:sldMk cId="1810061291" sldId="281"/>
            <ac:spMk id="4" creationId="{D910AAFC-AA26-682A-F090-39608747AAD6}"/>
          </ac:spMkLst>
        </pc:spChg>
        <pc:picChg chg="add mod">
          <ac:chgData name="Žydrūnė Kelpšaitė" userId="e943768126acec1d" providerId="LiveId" clId="{31712FD7-FA85-48BA-9D35-5382388CFC74}" dt="2026-01-12T19:05:22.791" v="184" actId="1076"/>
          <ac:picMkLst>
            <pc:docMk/>
            <pc:sldMk cId="1810061291" sldId="281"/>
            <ac:picMk id="6" creationId="{866A3DC8-BB14-7E5C-CA4F-1B1825BC6B30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3T12:59:23.792" v="323" actId="20577"/>
        <pc:sldMkLst>
          <pc:docMk/>
          <pc:sldMk cId="2113335945" sldId="282"/>
        </pc:sldMkLst>
        <pc:spChg chg="mod">
          <ac:chgData name="Žydrūnė Kelpšaitė" userId="e943768126acec1d" providerId="LiveId" clId="{31712FD7-FA85-48BA-9D35-5382388CFC74}" dt="2026-01-12T19:05:43.160" v="188" actId="27636"/>
          <ac:spMkLst>
            <pc:docMk/>
            <pc:sldMk cId="2113335945" sldId="282"/>
            <ac:spMk id="2" creationId="{EA56D2DD-8D71-627C-33D3-27F7203468B8}"/>
          </ac:spMkLst>
        </pc:spChg>
        <pc:picChg chg="add mod">
          <ac:chgData name="Žydrūnė Kelpšaitė" userId="e943768126acec1d" providerId="LiveId" clId="{31712FD7-FA85-48BA-9D35-5382388CFC74}" dt="2026-01-12T19:05:58.979" v="193" actId="1076"/>
          <ac:picMkLst>
            <pc:docMk/>
            <pc:sldMk cId="2113335945" sldId="282"/>
            <ac:picMk id="4" creationId="{3658A0C1-0FBE-58F6-6D73-8530470DD257}"/>
          </ac:picMkLst>
        </pc:picChg>
      </pc:sldChg>
      <pc:sldChg chg="addSp modSp new mod">
        <pc:chgData name="Žydrūnė Kelpšaitė" userId="e943768126acec1d" providerId="LiveId" clId="{31712FD7-FA85-48BA-9D35-5382388CFC74}" dt="2026-01-12T19:06:40.324" v="202" actId="1076"/>
        <pc:sldMkLst>
          <pc:docMk/>
          <pc:sldMk cId="4211488025" sldId="283"/>
        </pc:sldMkLst>
        <pc:spChg chg="mod">
          <ac:chgData name="Žydrūnė Kelpšaitė" userId="e943768126acec1d" providerId="LiveId" clId="{31712FD7-FA85-48BA-9D35-5382388CFC74}" dt="2026-01-12T19:06:15.719" v="197" actId="27636"/>
          <ac:spMkLst>
            <pc:docMk/>
            <pc:sldMk cId="4211488025" sldId="283"/>
            <ac:spMk id="2" creationId="{6C5D3720-27DA-6876-C727-9881A56A356D}"/>
          </ac:spMkLst>
        </pc:spChg>
        <pc:picChg chg="add mod">
          <ac:chgData name="Žydrūnė Kelpšaitė" userId="e943768126acec1d" providerId="LiveId" clId="{31712FD7-FA85-48BA-9D35-5382388CFC74}" dt="2026-01-12T19:06:40.324" v="202" actId="1076"/>
          <ac:picMkLst>
            <pc:docMk/>
            <pc:sldMk cId="4211488025" sldId="283"/>
            <ac:picMk id="4" creationId="{E2440984-8AB1-A06E-533E-E2289093F858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3T13:23:42.538" v="359" actId="20577"/>
        <pc:sldMkLst>
          <pc:docMk/>
          <pc:sldMk cId="883837012" sldId="284"/>
        </pc:sldMkLst>
        <pc:spChg chg="mod">
          <ac:chgData name="Žydrūnė Kelpšaitė" userId="e943768126acec1d" providerId="LiveId" clId="{31712FD7-FA85-48BA-9D35-5382388CFC74}" dt="2026-01-12T19:08:13.348" v="220" actId="27636"/>
          <ac:spMkLst>
            <pc:docMk/>
            <pc:sldMk cId="883837012" sldId="284"/>
            <ac:spMk id="2" creationId="{F047FD15-0BF8-9F07-A310-9CC9D84125D4}"/>
          </ac:spMkLst>
        </pc:spChg>
        <pc:picChg chg="add mod">
          <ac:chgData name="Žydrūnė Kelpšaitė" userId="e943768126acec1d" providerId="LiveId" clId="{31712FD7-FA85-48BA-9D35-5382388CFC74}" dt="2026-01-12T19:08:31.397" v="225" actId="1076"/>
          <ac:picMkLst>
            <pc:docMk/>
            <pc:sldMk cId="883837012" sldId="284"/>
            <ac:picMk id="4" creationId="{FA6D4404-8BC0-13B2-0721-9FAB018CAD8F}"/>
          </ac:picMkLst>
        </pc:picChg>
      </pc:sldChg>
      <pc:sldChg chg="addSp delSp modSp add mod">
        <pc:chgData name="Žydrūnė Kelpšaitė" userId="e943768126acec1d" providerId="LiveId" clId="{31712FD7-FA85-48BA-9D35-5382388CFC74}" dt="2026-01-12T19:07:24.809" v="209" actId="14100"/>
        <pc:sldMkLst>
          <pc:docMk/>
          <pc:sldMk cId="1285552427" sldId="285"/>
        </pc:sldMkLst>
        <pc:picChg chg="add mod">
          <ac:chgData name="Žydrūnė Kelpšaitė" userId="e943768126acec1d" providerId="LiveId" clId="{31712FD7-FA85-48BA-9D35-5382388CFC74}" dt="2026-01-12T19:07:24.809" v="209" actId="14100"/>
          <ac:picMkLst>
            <pc:docMk/>
            <pc:sldMk cId="1285552427" sldId="285"/>
            <ac:picMk id="5" creationId="{2284D9DC-DAAE-422F-6C10-E510119D98D7}"/>
          </ac:picMkLst>
        </pc:picChg>
      </pc:sldChg>
      <pc:sldChg chg="addSp modSp new mod">
        <pc:chgData name="Žydrūnė Kelpšaitė" userId="e943768126acec1d" providerId="LiveId" clId="{31712FD7-FA85-48BA-9D35-5382388CFC74}" dt="2026-01-12T19:07:57.335" v="217" actId="14100"/>
        <pc:sldMkLst>
          <pc:docMk/>
          <pc:sldMk cId="178940020" sldId="286"/>
        </pc:sldMkLst>
        <pc:spChg chg="mod">
          <ac:chgData name="Žydrūnė Kelpšaitė" userId="e943768126acec1d" providerId="LiveId" clId="{31712FD7-FA85-48BA-9D35-5382388CFC74}" dt="2026-01-12T19:07:40.752" v="213" actId="27636"/>
          <ac:spMkLst>
            <pc:docMk/>
            <pc:sldMk cId="178940020" sldId="286"/>
            <ac:spMk id="2" creationId="{E4429672-DCB4-CF9F-F2AF-7D0E3DEC3020}"/>
          </ac:spMkLst>
        </pc:spChg>
        <pc:picChg chg="add mod">
          <ac:chgData name="Žydrūnė Kelpšaitė" userId="e943768126acec1d" providerId="LiveId" clId="{31712FD7-FA85-48BA-9D35-5382388CFC74}" dt="2026-01-12T19:07:57.335" v="217" actId="14100"/>
          <ac:picMkLst>
            <pc:docMk/>
            <pc:sldMk cId="178940020" sldId="286"/>
            <ac:picMk id="4" creationId="{C1BE5892-331F-6A68-9462-BEC1F7817DB4}"/>
          </ac:picMkLst>
        </pc:picChg>
      </pc:sldChg>
      <pc:sldChg chg="addSp modSp new mod">
        <pc:chgData name="Žydrūnė Kelpšaitė" userId="e943768126acec1d" providerId="LiveId" clId="{31712FD7-FA85-48BA-9D35-5382388CFC74}" dt="2026-01-12T19:09:06.737" v="234" actId="1076"/>
        <pc:sldMkLst>
          <pc:docMk/>
          <pc:sldMk cId="1121245120" sldId="287"/>
        </pc:sldMkLst>
        <pc:spChg chg="mod">
          <ac:chgData name="Žydrūnė Kelpšaitė" userId="e943768126acec1d" providerId="LiveId" clId="{31712FD7-FA85-48BA-9D35-5382388CFC74}" dt="2026-01-12T19:08:47.759" v="229" actId="27636"/>
          <ac:spMkLst>
            <pc:docMk/>
            <pc:sldMk cId="1121245120" sldId="287"/>
            <ac:spMk id="2" creationId="{C6E6FEF7-09C4-1196-BED2-FC5BC3CB1ECE}"/>
          </ac:spMkLst>
        </pc:spChg>
        <pc:picChg chg="add mod">
          <ac:chgData name="Žydrūnė Kelpšaitė" userId="e943768126acec1d" providerId="LiveId" clId="{31712FD7-FA85-48BA-9D35-5382388CFC74}" dt="2026-01-12T19:09:06.737" v="234" actId="1076"/>
          <ac:picMkLst>
            <pc:docMk/>
            <pc:sldMk cId="1121245120" sldId="287"/>
            <ac:picMk id="4" creationId="{1B2C2A42-6E7F-1EAA-3C1D-EB40BD9EFF7B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3T13:23:32.008" v="347" actId="20577"/>
        <pc:sldMkLst>
          <pc:docMk/>
          <pc:sldMk cId="3292614549" sldId="288"/>
        </pc:sldMkLst>
        <pc:spChg chg="mod">
          <ac:chgData name="Žydrūnė Kelpšaitė" userId="e943768126acec1d" providerId="LiveId" clId="{31712FD7-FA85-48BA-9D35-5382388CFC74}" dt="2026-01-12T19:09:23.306" v="238" actId="27636"/>
          <ac:spMkLst>
            <pc:docMk/>
            <pc:sldMk cId="3292614549" sldId="288"/>
            <ac:spMk id="2" creationId="{3A48407D-8D18-C87E-D155-6ADA2D491C0F}"/>
          </ac:spMkLst>
        </pc:spChg>
        <pc:picChg chg="add mod">
          <ac:chgData name="Žydrūnė Kelpšaitė" userId="e943768126acec1d" providerId="LiveId" clId="{31712FD7-FA85-48BA-9D35-5382388CFC74}" dt="2026-01-12T19:09:42.487" v="243" actId="1076"/>
          <ac:picMkLst>
            <pc:docMk/>
            <pc:sldMk cId="3292614549" sldId="288"/>
            <ac:picMk id="4" creationId="{ADF31F4E-BDE5-A648-7AD4-E07DBA88929A}"/>
          </ac:picMkLst>
        </pc:picChg>
      </pc:sldChg>
      <pc:sldChg chg="addSp modSp new mod">
        <pc:chgData name="Žydrūnė Kelpšaitė" userId="e943768126acec1d" providerId="LiveId" clId="{31712FD7-FA85-48BA-9D35-5382388CFC74}" dt="2026-01-12T19:10:22.719" v="252" actId="1076"/>
        <pc:sldMkLst>
          <pc:docMk/>
          <pc:sldMk cId="2084634698" sldId="289"/>
        </pc:sldMkLst>
        <pc:spChg chg="mod">
          <ac:chgData name="Žydrūnė Kelpšaitė" userId="e943768126acec1d" providerId="LiveId" clId="{31712FD7-FA85-48BA-9D35-5382388CFC74}" dt="2026-01-12T19:10:00.404" v="246" actId="14100"/>
          <ac:spMkLst>
            <pc:docMk/>
            <pc:sldMk cId="2084634698" sldId="289"/>
            <ac:spMk id="2" creationId="{BC054E00-6E58-CCBD-A675-036386704DB9}"/>
          </ac:spMkLst>
        </pc:spChg>
        <pc:picChg chg="add mod">
          <ac:chgData name="Žydrūnė Kelpšaitė" userId="e943768126acec1d" providerId="LiveId" clId="{31712FD7-FA85-48BA-9D35-5382388CFC74}" dt="2026-01-12T19:10:22.719" v="252" actId="1076"/>
          <ac:picMkLst>
            <pc:docMk/>
            <pc:sldMk cId="2084634698" sldId="289"/>
            <ac:picMk id="4" creationId="{20480FDE-FB8D-E624-F761-FB7F78991BF7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3T13:23:25.833" v="341" actId="20577"/>
        <pc:sldMkLst>
          <pc:docMk/>
          <pc:sldMk cId="3857398916" sldId="290"/>
        </pc:sldMkLst>
        <pc:spChg chg="mod">
          <ac:chgData name="Žydrūnė Kelpšaitė" userId="e943768126acec1d" providerId="LiveId" clId="{31712FD7-FA85-48BA-9D35-5382388CFC74}" dt="2026-01-12T19:10:38.550" v="256" actId="27636"/>
          <ac:spMkLst>
            <pc:docMk/>
            <pc:sldMk cId="3857398916" sldId="290"/>
            <ac:spMk id="2" creationId="{51DC58A4-695C-491F-FFC3-7B0A7E7C403C}"/>
          </ac:spMkLst>
        </pc:spChg>
        <pc:picChg chg="add mod">
          <ac:chgData name="Žydrūnė Kelpšaitė" userId="e943768126acec1d" providerId="LiveId" clId="{31712FD7-FA85-48BA-9D35-5382388CFC74}" dt="2026-01-12T19:10:55.762" v="261" actId="1076"/>
          <ac:picMkLst>
            <pc:docMk/>
            <pc:sldMk cId="3857398916" sldId="290"/>
            <ac:picMk id="4" creationId="{B31F2CB6-89ED-66E0-8F84-2ED7714330EE}"/>
          </ac:picMkLst>
        </pc:picChg>
      </pc:sldChg>
      <pc:sldChg chg="addSp delSp modSp add mod">
        <pc:chgData name="Žydrūnė Kelpšaitė" userId="e943768126acec1d" providerId="LiveId" clId="{31712FD7-FA85-48BA-9D35-5382388CFC74}" dt="2026-01-12T19:11:30.045" v="268" actId="1076"/>
        <pc:sldMkLst>
          <pc:docMk/>
          <pc:sldMk cId="114917886" sldId="291"/>
        </pc:sldMkLst>
        <pc:picChg chg="add mod">
          <ac:chgData name="Žydrūnė Kelpšaitė" userId="e943768126acec1d" providerId="LiveId" clId="{31712FD7-FA85-48BA-9D35-5382388CFC74}" dt="2026-01-12T19:11:30.045" v="268" actId="1076"/>
          <ac:picMkLst>
            <pc:docMk/>
            <pc:sldMk cId="114917886" sldId="291"/>
            <ac:picMk id="5" creationId="{EE2582F1-015C-9311-4E78-0ECDAE77A042}"/>
          </ac:picMkLst>
        </pc:picChg>
      </pc:sldChg>
      <pc:sldChg chg="addSp modSp new mod">
        <pc:chgData name="Žydrūnė Kelpšaitė" userId="e943768126acec1d" providerId="LiveId" clId="{31712FD7-FA85-48BA-9D35-5382388CFC74}" dt="2026-01-12T19:12:02.156" v="277" actId="1076"/>
        <pc:sldMkLst>
          <pc:docMk/>
          <pc:sldMk cId="1867838958" sldId="292"/>
        </pc:sldMkLst>
        <pc:spChg chg="mod">
          <ac:chgData name="Žydrūnė Kelpšaitė" userId="e943768126acec1d" providerId="LiveId" clId="{31712FD7-FA85-48BA-9D35-5382388CFC74}" dt="2026-01-12T19:11:45.770" v="272" actId="27636"/>
          <ac:spMkLst>
            <pc:docMk/>
            <pc:sldMk cId="1867838958" sldId="292"/>
            <ac:spMk id="2" creationId="{D4DAB44B-E908-0F7B-25A7-FAFF206228E8}"/>
          </ac:spMkLst>
        </pc:spChg>
        <pc:picChg chg="add mod">
          <ac:chgData name="Žydrūnė Kelpšaitė" userId="e943768126acec1d" providerId="LiveId" clId="{31712FD7-FA85-48BA-9D35-5382388CFC74}" dt="2026-01-12T19:12:02.156" v="277" actId="1076"/>
          <ac:picMkLst>
            <pc:docMk/>
            <pc:sldMk cId="1867838958" sldId="292"/>
            <ac:picMk id="4" creationId="{F57991FC-C6EA-EE1D-D7F8-B61835E2DB58}"/>
          </ac:picMkLst>
        </pc:picChg>
      </pc:sldChg>
      <pc:sldChg chg="addSp modSp new mod modNotesTx">
        <pc:chgData name="Žydrūnė Kelpšaitė" userId="e943768126acec1d" providerId="LiveId" clId="{31712FD7-FA85-48BA-9D35-5382388CFC74}" dt="2026-02-03T13:25:37.225" v="371" actId="20577"/>
        <pc:sldMkLst>
          <pc:docMk/>
          <pc:sldMk cId="409051975" sldId="293"/>
        </pc:sldMkLst>
        <pc:spChg chg="mod">
          <ac:chgData name="Žydrūnė Kelpšaitė" userId="e943768126acec1d" providerId="LiveId" clId="{31712FD7-FA85-48BA-9D35-5382388CFC74}" dt="2026-01-12T19:12:18.729" v="281" actId="27636"/>
          <ac:spMkLst>
            <pc:docMk/>
            <pc:sldMk cId="409051975" sldId="293"/>
            <ac:spMk id="2" creationId="{2B730428-A8FC-49A7-E290-D142FF9018CC}"/>
          </ac:spMkLst>
        </pc:spChg>
        <pc:picChg chg="add mod">
          <ac:chgData name="Žydrūnė Kelpšaitė" userId="e943768126acec1d" providerId="LiveId" clId="{31712FD7-FA85-48BA-9D35-5382388CFC74}" dt="2026-01-12T19:12:41.944" v="285" actId="14100"/>
          <ac:picMkLst>
            <pc:docMk/>
            <pc:sldMk cId="409051975" sldId="293"/>
            <ac:picMk id="4" creationId="{1AAD09DA-A986-71C7-D7CD-9A18F4B4E2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traštės vietos rezervavimo ženklas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05ED5-6A48-49FB-A018-7BDE6332355E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4" name="Skaidrės vaizdo vietos rezervavimo ženkla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Pastabų vietos rezervavimo ženkl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8FC77-29D6-436C-B543-1FA0006051D0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84993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SVARBU</a:t>
            </a:r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8FC77-29D6-436C-B543-1FA0006051D0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5449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SVARBU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8FC77-29D6-436C-B543-1FA0006051D0}" type="slidenum">
              <a:rPr lang="lt-LT" smtClean="0"/>
              <a:t>20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8764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DARBINIAI</a:t>
            </a:r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8FC77-29D6-436C-B543-1FA0006051D0}" type="slidenum">
              <a:rPr lang="lt-LT" smtClean="0"/>
              <a:t>22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6917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DARBIN</a:t>
            </a:r>
            <a:r>
              <a:rPr lang="lt-LT" dirty="0"/>
              <a:t>ĖS</a:t>
            </a:r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8FC77-29D6-436C-B543-1FA0006051D0}" type="slidenum">
              <a:rPr lang="lt-LT" smtClean="0"/>
              <a:t>23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48543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SVARBU</a:t>
            </a:r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8FC77-29D6-436C-B543-1FA0006051D0}" type="slidenum">
              <a:rPr lang="lt-LT" smtClean="0"/>
              <a:t>24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0392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LABAI SVARBU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8FC77-29D6-436C-B543-1FA0006051D0}" type="slidenum">
              <a:rPr lang="lt-LT" smtClean="0"/>
              <a:t>28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7942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SVARBU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8FC77-29D6-436C-B543-1FA0006051D0}" type="slidenum">
              <a:rPr lang="lt-LT" smtClean="0"/>
              <a:t>30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5466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PRIKLAUSO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8FC77-29D6-436C-B543-1FA0006051D0}" type="slidenum">
              <a:rPr lang="lt-LT" smtClean="0"/>
              <a:t>32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2909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LABAI SVARBU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8FC77-29D6-436C-B543-1FA0006051D0}" type="slidenum">
              <a:rPr lang="lt-LT" smtClean="0"/>
              <a:t>35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7584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B06FC68-81B1-E0A2-E2C6-95049F45A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E4EFF0BE-AF21-D888-A641-99D043D9B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A2081A5A-EEAA-9F13-A89D-D1C5CBFA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A7755B19-3A19-6FE1-5BE2-82DC7AB1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383B013E-1E1E-B8DE-0820-92168DD3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01327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C436098-6306-1A85-B443-21943E3B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52CD5E3E-6842-8C33-1B72-790E93BB1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F88F2243-A982-71AB-DB60-31C2DA37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D6643E6F-9721-5F04-4205-D429BA7F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DA0C7657-7C55-9B1F-C6D1-2960B40A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7014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14E4F359-404E-AD1B-CB97-3E95CA8AD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D601CE70-4E5D-5BB1-EA9B-DD777B922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82638921-84DE-18AA-981C-F96778D9A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44E801A9-18F8-1DB1-199D-0E2493EB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38021B0B-4483-C7F2-1458-FDCB5C59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6186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F5588FE-1510-9FBD-ED2A-E663F2D2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E63CA3AA-7FB6-86EE-A947-DFF77332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52CBD8D4-039A-C8E7-DB6D-75608577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0F96B16F-0DC1-A15A-ACD6-BC7E9D6D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837124A9-D4AF-9DE1-00AC-BC448714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336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7BD2B58-155F-10A3-215D-AA132510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A2988CF0-9CEB-8270-901B-0919BAC89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CBD29078-28F4-BBA6-0D8F-D5814F236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0CE084C1-66D1-2A42-C84F-1A745847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F4A6832B-C192-D58F-D060-2BC9C999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1229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C0647E1-ABAC-1A28-3B42-C97E9E79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B554A955-BAFC-E679-A776-73C2848DF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93F49A83-6018-8DB0-E3D5-021AFECD0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09AA019C-5566-9DF2-35D0-19E39D044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1E199A8F-04BB-2789-8EB9-2B3B4A43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D1471833-42F9-2A36-0555-4E647B78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78230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1E4DA84-A4CA-4E33-47DA-69992C91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ED6823FC-C009-CC32-D32E-52CC2D5A3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E00263FA-6DF6-F1C2-192A-77D33C791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FD785EAC-17D7-515A-3E4C-0C3FD23B8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7203A8EE-6827-A799-5D46-2061F344B8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F9A98518-67AB-A45C-3254-3DAB6641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CB9F1A71-EB23-67E8-30D0-AF7318A1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8EE33FC1-7A6D-F7B1-8F83-C2AF3123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9408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10ED988-A588-8C50-529D-69573F06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72D9C40A-99D5-08CC-2481-9E54E4E6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AFCD336D-D89B-A162-E37F-64DE0C1DC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1C6F5F5C-6400-6D57-6D88-356505BB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32513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878DCDEF-1D67-B9CD-0486-CB71279DF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AAB5154D-AC22-074A-D308-DBFECB57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7E7E56E6-A3B8-CED3-9D1B-9DDCF5E1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68740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576914E-4343-D3FA-1A80-379E932F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B484B216-2A7F-B2D7-C3DC-F7A72C70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AA29AF54-D7D1-437F-40E6-A499F3DA1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B457B253-49A9-4E08-CF42-5CC9BDD4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9AC05F60-EA79-A816-DD8A-3CDB12D7F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DCCEB21F-2569-5B6D-84D9-07CC7A7D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20508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553C946-AF79-0E98-C6C3-57CE44B6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C216DD3B-2D46-228E-7FE4-8F4CEB0A6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9F96733A-C3E3-26E5-6FCD-C2760C3EA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595B4820-8CB3-D95B-8E97-AB648F21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BE88C2A4-0D92-33ED-0011-575B7AB2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4B6854B8-35DC-69FA-369C-8A2554CE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8729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96C5D0F0-BDD6-DD3A-9942-A5F34985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050F29C0-D2FA-0E52-DF18-908CF17D2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27428336-2F42-C554-5B9D-458FC0419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230FF-01D0-452B-9324-B37FEC7894A1}" type="datetimeFigureOut">
              <a:rPr lang="lt-LT" smtClean="0"/>
              <a:t>2026-02-03</a:t>
            </a:fld>
            <a:endParaRPr lang="lt-LT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21C2F537-697B-18E4-0D5F-1027D72BA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31048CB7-0F2B-BCC2-18F1-03B9A0194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0E98E4-FA37-45D2-99A8-95D583A468E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9497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6529789-467B-BE58-D9E5-2CBDA7335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 with Python Pandas and </a:t>
            </a:r>
            <a:r>
              <a:rPr lang="en-US" dirty="0" err="1"/>
              <a:t>Numpy</a:t>
            </a:r>
            <a:endParaRPr lang="lt-LT" dirty="0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3E214E12-E5E3-82CB-2B93-76D73F0D36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/>
              <a:t>Žydrūnė Kelpšaitė, Data </a:t>
            </a:r>
            <a:r>
              <a:rPr lang="lt-LT" dirty="0" err="1"/>
              <a:t>Analyst</a:t>
            </a:r>
            <a:endParaRPr lang="en-US" dirty="0"/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4677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60D9A-0AC6-4F11-B314-6D09CE68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8FE0E86-D545-5959-C5E2-074363F0F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71" y="365126"/>
            <a:ext cx="10783529" cy="450952"/>
          </a:xfrm>
        </p:spPr>
        <p:txBody>
          <a:bodyPr>
            <a:normAutofit fontScale="90000"/>
          </a:bodyPr>
          <a:lstStyle/>
          <a:p>
            <a:r>
              <a:rPr lang="lt-LT" dirty="0"/>
              <a:t>CUSTOM INDICES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AF07B-EE5E-3B28-282C-5842A17C4DC5}"/>
              </a:ext>
            </a:extLst>
          </p:cNvPr>
          <p:cNvSpPr txBox="1"/>
          <p:nvPr/>
        </p:nvSpPr>
        <p:spPr>
          <a:xfrm>
            <a:off x="8101781" y="2636344"/>
            <a:ext cx="38837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cases where it’s applicable to use a custom index for accessing rows</a:t>
            </a:r>
            <a:endParaRPr lang="lt-LT" dirty="0"/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77882823-5874-2083-FE0E-1FA9E89B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1" y="1258528"/>
            <a:ext cx="7605552" cy="416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3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3FE6A52-0010-4ED5-21E1-1C1D1772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9" y="365126"/>
            <a:ext cx="10793361" cy="657430"/>
          </a:xfrm>
        </p:spPr>
        <p:txBody>
          <a:bodyPr>
            <a:normAutofit fontScale="90000"/>
          </a:bodyPr>
          <a:lstStyle/>
          <a:p>
            <a:r>
              <a:rPr lang="lt-LT" dirty="0"/>
              <a:t>THE ILOC METHOD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28047370-F9C6-D265-1439-AFAA5AB9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02" y="1140957"/>
            <a:ext cx="10392697" cy="55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8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C0E7B-1534-D6D0-2802-7B4E8D7E3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032C824-5318-D596-D349-7C099FDE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9" y="365126"/>
            <a:ext cx="10793361" cy="657430"/>
          </a:xfrm>
        </p:spPr>
        <p:txBody>
          <a:bodyPr>
            <a:normAutofit fontScale="90000"/>
          </a:bodyPr>
          <a:lstStyle/>
          <a:p>
            <a:r>
              <a:rPr lang="lt-LT" dirty="0"/>
              <a:t>THE ILOC METHOD</a:t>
            </a:r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89F9C5EA-2AF5-A40F-B6E4-62F5DDBE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1110477"/>
            <a:ext cx="10363200" cy="56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01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B0BD106-CD39-CF44-F5AA-01C3E3CD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52" y="365125"/>
            <a:ext cx="10606548" cy="460785"/>
          </a:xfrm>
        </p:spPr>
        <p:txBody>
          <a:bodyPr>
            <a:normAutofit fontScale="90000"/>
          </a:bodyPr>
          <a:lstStyle/>
          <a:p>
            <a:r>
              <a:rPr lang="lt-LT" dirty="0"/>
              <a:t>THE LOC METHOD</a:t>
            </a:r>
          </a:p>
        </p:txBody>
      </p:sp>
      <p:pic>
        <p:nvPicPr>
          <p:cNvPr id="4" name="Paveikslėlis 3" descr="Paveikslėlis, kuriame yra tekstas, ekrano kopija, Šriftas, linija&#10;&#10;Dirbtinio intelekto sugeneruotas turinys gali būti neteisingas.">
            <a:extLst>
              <a:ext uri="{FF2B5EF4-FFF2-40B4-BE49-F238E27FC236}">
                <a16:creationId xmlns:a16="http://schemas.microsoft.com/office/drawing/2014/main" id="{5B259FBB-68C8-053C-514E-80606238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4" y="1381234"/>
            <a:ext cx="10382865" cy="48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8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1BA40-5F55-CD6A-82DF-D0D17C6CB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8C41728-469A-F206-4552-BE6CBA16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52" y="365125"/>
            <a:ext cx="10606548" cy="460785"/>
          </a:xfrm>
        </p:spPr>
        <p:txBody>
          <a:bodyPr>
            <a:normAutofit fontScale="90000"/>
          </a:bodyPr>
          <a:lstStyle/>
          <a:p>
            <a:r>
              <a:rPr lang="lt-LT" dirty="0"/>
              <a:t>THE LOC METHOD</a:t>
            </a:r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1D2AD1C8-9B30-C9B9-24AE-46136005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2" y="972766"/>
            <a:ext cx="11307097" cy="53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7464AF4-9EF1-61AE-32F9-CD22D080E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42" y="365125"/>
            <a:ext cx="10518058" cy="490281"/>
          </a:xfrm>
        </p:spPr>
        <p:txBody>
          <a:bodyPr>
            <a:normAutofit fontScale="90000"/>
          </a:bodyPr>
          <a:lstStyle/>
          <a:p>
            <a:r>
              <a:rPr lang="lt-LT" dirty="0"/>
              <a:t>DUPLICATE INDEX VALUES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8649A497-6B02-E3E8-6721-4574EE768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84" y="985771"/>
            <a:ext cx="10518058" cy="56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97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E73A557-220A-DD19-C15D-A7374649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87" y="365125"/>
            <a:ext cx="10626213" cy="627933"/>
          </a:xfrm>
        </p:spPr>
        <p:txBody>
          <a:bodyPr>
            <a:normAutofit fontScale="90000"/>
          </a:bodyPr>
          <a:lstStyle/>
          <a:p>
            <a:r>
              <a:rPr lang="lt-LT" dirty="0"/>
              <a:t>RESETTING THE INDEX</a:t>
            </a:r>
          </a:p>
        </p:txBody>
      </p:sp>
      <p:pic>
        <p:nvPicPr>
          <p:cNvPr id="4" name="Paveikslėlis 3" descr="Paveikslėlis, kuriame yra tekstas, ekrano kopija, Šriftas, diagrama&#10;&#10;Dirbtinio intelekto sugeneruotas turinys gali būti neteisingas.">
            <a:extLst>
              <a:ext uri="{FF2B5EF4-FFF2-40B4-BE49-F238E27FC236}">
                <a16:creationId xmlns:a16="http://schemas.microsoft.com/office/drawing/2014/main" id="{A0146DCB-D114-58D7-F814-5DB937B7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93" y="993058"/>
            <a:ext cx="10531020" cy="550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8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E93AE9C-96F8-C510-1099-0587F268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365126"/>
            <a:ext cx="10724535" cy="283804"/>
          </a:xfrm>
        </p:spPr>
        <p:txBody>
          <a:bodyPr>
            <a:normAutofit fontScale="90000"/>
          </a:bodyPr>
          <a:lstStyle/>
          <a:p>
            <a:r>
              <a:rPr lang="lt-LT" dirty="0"/>
              <a:t>FILTERING SERIES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E1F0A6A1-844F-7A23-E3DA-2CBB2E18E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6" y="900606"/>
            <a:ext cx="10724535" cy="56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37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ED02A5C-27DF-E663-F246-4CAAFA82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52" y="365126"/>
            <a:ext cx="10606548" cy="588604"/>
          </a:xfrm>
        </p:spPr>
        <p:txBody>
          <a:bodyPr>
            <a:normAutofit fontScale="90000"/>
          </a:bodyPr>
          <a:lstStyle/>
          <a:p>
            <a:r>
              <a:rPr lang="lt-LT" dirty="0"/>
              <a:t>LOGICAL OPERATORS &amp; METHODS</a:t>
            </a:r>
          </a:p>
        </p:txBody>
      </p:sp>
      <p:pic>
        <p:nvPicPr>
          <p:cNvPr id="4" name="Paveikslėlis 3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D5CAAFDC-A4ED-E8E0-49AA-5164CCCB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" y="1174250"/>
            <a:ext cx="10606549" cy="531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3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15091-5959-4DAD-A325-81A150097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224F0D0-3B78-9469-A035-8CFA8900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52" y="365126"/>
            <a:ext cx="10606548" cy="588604"/>
          </a:xfrm>
        </p:spPr>
        <p:txBody>
          <a:bodyPr>
            <a:normAutofit fontScale="90000"/>
          </a:bodyPr>
          <a:lstStyle/>
          <a:p>
            <a:r>
              <a:rPr lang="lt-LT" dirty="0"/>
              <a:t>LOGICAL OPERATORS &amp; METHODS</a:t>
            </a:r>
          </a:p>
        </p:txBody>
      </p:sp>
      <p:pic>
        <p:nvPicPr>
          <p:cNvPr id="5" name="Paveikslėlis 4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A0F4D335-1D00-9652-2D2A-44033CCF8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92" y="953730"/>
            <a:ext cx="10606549" cy="57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914C6AB-22DD-EFCC-8563-7FE993AF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5F24693D-EA1B-DC1D-23C8-916F20F61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45"/>
            <a:ext cx="12192000" cy="64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0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A6A259D-B4B0-CF07-ED6B-2FF30833F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365126"/>
            <a:ext cx="10567219" cy="519778"/>
          </a:xfrm>
        </p:spPr>
        <p:txBody>
          <a:bodyPr>
            <a:normAutofit fontScale="90000"/>
          </a:bodyPr>
          <a:lstStyle/>
          <a:p>
            <a:r>
              <a:rPr lang="lt-LT" dirty="0"/>
              <a:t>SORTING SERIES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8041A203-D39E-F62C-1D9A-B5C01357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32" y="808224"/>
            <a:ext cx="10567219" cy="56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0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AD7E08C-0735-EFCF-9913-2DED78A9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1" y="365125"/>
            <a:ext cx="10567219" cy="608269"/>
          </a:xfrm>
        </p:spPr>
        <p:txBody>
          <a:bodyPr>
            <a:normAutofit fontScale="90000"/>
          </a:bodyPr>
          <a:lstStyle/>
          <a:p>
            <a:r>
              <a:rPr lang="lt-LT" dirty="0"/>
              <a:t>ARITHMETIC OPERATORS &amp; METHODS</a:t>
            </a:r>
          </a:p>
        </p:txBody>
      </p:sp>
      <p:pic>
        <p:nvPicPr>
          <p:cNvPr id="4" name="Paveikslėlis 3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607CBCA9-1313-6CCB-F4D7-B9E32C5A2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5" y="1174324"/>
            <a:ext cx="10567220" cy="54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95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EF43D09-E8CA-39FD-A374-90DD3F1DE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6"/>
            <a:ext cx="10675374" cy="421456"/>
          </a:xfrm>
        </p:spPr>
        <p:txBody>
          <a:bodyPr>
            <a:normAutofit fontScale="90000"/>
          </a:bodyPr>
          <a:lstStyle/>
          <a:p>
            <a:r>
              <a:rPr lang="lt-LT" dirty="0"/>
              <a:t>STRING METHODS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49F6628E-329D-6558-B172-FF63897A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4" y="873751"/>
            <a:ext cx="10223421" cy="58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45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10AAFC-AA26-682A-F090-39608747AAD6}"/>
              </a:ext>
            </a:extLst>
          </p:cNvPr>
          <p:cNvSpPr txBox="1"/>
          <p:nvPr/>
        </p:nvSpPr>
        <p:spPr>
          <a:xfrm>
            <a:off x="904568" y="405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/>
              <a:t>NUMERIC SERIES AGGREGATION</a:t>
            </a:r>
          </a:p>
        </p:txBody>
      </p:sp>
      <p:pic>
        <p:nvPicPr>
          <p:cNvPr id="6" name="Paveikslėlis 5" descr="Paveikslėlis, kuriame yra tekstas, ekrano kopija, skaičius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866A3DC8-BB14-7E5C-CA4F-1B1825BC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7" y="971884"/>
            <a:ext cx="10776155" cy="57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61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A56D2DD-8D71-627C-33D3-27F72034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87" y="365125"/>
            <a:ext cx="10626213" cy="490281"/>
          </a:xfrm>
        </p:spPr>
        <p:txBody>
          <a:bodyPr>
            <a:normAutofit fontScale="90000"/>
          </a:bodyPr>
          <a:lstStyle/>
          <a:p>
            <a:r>
              <a:rPr lang="lt-LT" dirty="0"/>
              <a:t>CATEGORICAL SERIES AGGREGATION</a:t>
            </a:r>
          </a:p>
        </p:txBody>
      </p:sp>
      <p:pic>
        <p:nvPicPr>
          <p:cNvPr id="4" name="Paveikslėlis 3" descr="Paveikslėlis, kuriame yra tekstas, ekrano kopija, programinė įrang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3658A0C1-0FBE-58F6-6D73-8530470DD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90" y="855406"/>
            <a:ext cx="11189110" cy="59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C5D3720-27DA-6876-C727-9881A56A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77" y="365126"/>
            <a:ext cx="10842523" cy="421456"/>
          </a:xfrm>
        </p:spPr>
        <p:txBody>
          <a:bodyPr>
            <a:normAutofit fontScale="90000"/>
          </a:bodyPr>
          <a:lstStyle/>
          <a:p>
            <a:r>
              <a:rPr lang="lt-LT" dirty="0"/>
              <a:t>MISSING DATA</a:t>
            </a:r>
          </a:p>
        </p:txBody>
      </p:sp>
      <p:pic>
        <p:nvPicPr>
          <p:cNvPr id="4" name="Paveikslėlis 3" descr="Paveikslėlis, kuriame yra tekstas, ekrano kopija, Šriftas, diagrama&#10;&#10;Dirbtinio intelekto sugeneruotas turinys gali būti neteisingas.">
            <a:extLst>
              <a:ext uri="{FF2B5EF4-FFF2-40B4-BE49-F238E27FC236}">
                <a16:creationId xmlns:a16="http://schemas.microsoft.com/office/drawing/2014/main" id="{E2440984-8AB1-A06E-533E-E2289093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7" y="786582"/>
            <a:ext cx="10668000" cy="59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8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65277-895E-7FFB-EB6C-3FA5BF94A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1C62DFA-12E6-0616-1321-C4C9A61C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77" y="365126"/>
            <a:ext cx="10842523" cy="421456"/>
          </a:xfrm>
        </p:spPr>
        <p:txBody>
          <a:bodyPr>
            <a:normAutofit fontScale="90000"/>
          </a:bodyPr>
          <a:lstStyle/>
          <a:p>
            <a:r>
              <a:rPr lang="lt-LT" dirty="0"/>
              <a:t>MISSING DATA</a:t>
            </a:r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2284D9DC-DAAE-422F-6C10-E510119D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4" y="1078420"/>
            <a:ext cx="10913806" cy="53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2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E4429672-DCB4-CF9F-F2AF-7D0E3DEC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6"/>
            <a:ext cx="10675374" cy="568940"/>
          </a:xfrm>
        </p:spPr>
        <p:txBody>
          <a:bodyPr>
            <a:normAutofit fontScale="90000"/>
          </a:bodyPr>
          <a:lstStyle/>
          <a:p>
            <a:r>
              <a:rPr lang="lt-LT" dirty="0"/>
              <a:t>IDENTIFYING MISSING DATA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C1BE5892-331F-6A68-9462-BEC1F781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" y="864484"/>
            <a:ext cx="11120284" cy="567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0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047FD15-0BF8-9F07-A310-9CC9D8412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" y="365126"/>
            <a:ext cx="10537723" cy="647598"/>
          </a:xfrm>
        </p:spPr>
        <p:txBody>
          <a:bodyPr>
            <a:normAutofit fontScale="90000"/>
          </a:bodyPr>
          <a:lstStyle/>
          <a:p>
            <a:r>
              <a:rPr lang="lt-LT" dirty="0"/>
              <a:t>HANDLING MISSING DATA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FA6D4404-8BC0-13B2-0721-9FAB018C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51" y="1090332"/>
            <a:ext cx="8421755" cy="53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7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6E6FEF7-09C4-1196-BED2-FC5BC3CB1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8" y="365125"/>
            <a:ext cx="10665542" cy="559107"/>
          </a:xfrm>
        </p:spPr>
        <p:txBody>
          <a:bodyPr>
            <a:normAutofit fontScale="90000"/>
          </a:bodyPr>
          <a:lstStyle/>
          <a:p>
            <a:r>
              <a:rPr lang="lt-LT" dirty="0"/>
              <a:t>HANDLING MISSING DATA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1B2C2A42-6E7F-1EAA-3C1D-EB40BD9E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0" y="1027418"/>
            <a:ext cx="10176387" cy="56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4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39DCA47-B519-8C1F-C8F4-E8B771D9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MEET PANDAS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476AF7F1-498C-EC1C-3CF9-524E3BC11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7557"/>
            <a:ext cx="10515601" cy="564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11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A48407D-8D18-C87E-D155-6ADA2D49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45" y="365125"/>
            <a:ext cx="10547555" cy="490281"/>
          </a:xfrm>
        </p:spPr>
        <p:txBody>
          <a:bodyPr>
            <a:normAutofit fontScale="90000"/>
          </a:bodyPr>
          <a:lstStyle/>
          <a:p>
            <a:r>
              <a:rPr lang="lt-LT" dirty="0"/>
              <a:t>THE APPLY METHOD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ADF31F4E-BDE5-A648-7AD4-E07DBA88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15" y="882139"/>
            <a:ext cx="10547556" cy="56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14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C054E00-6E58-CCBD-A675-03638670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0" y="365126"/>
            <a:ext cx="10655710" cy="726256"/>
          </a:xfrm>
        </p:spPr>
        <p:txBody>
          <a:bodyPr/>
          <a:lstStyle/>
          <a:p>
            <a:r>
              <a:rPr lang="lt-LT" dirty="0"/>
              <a:t>THE WHERE METHOD</a:t>
            </a:r>
          </a:p>
        </p:txBody>
      </p:sp>
      <p:pic>
        <p:nvPicPr>
          <p:cNvPr id="4" name="Paveikslėlis 3" descr="Paveikslėlis, kuriame yra tekstas, ekrano kopija, Šriftas, diagrama&#10;&#10;Dirbtinio intelekto sugeneruotas turinys gali būti neteisingas.">
            <a:extLst>
              <a:ext uri="{FF2B5EF4-FFF2-40B4-BE49-F238E27FC236}">
                <a16:creationId xmlns:a16="http://schemas.microsoft.com/office/drawing/2014/main" id="{20480FDE-FB8D-E624-F761-FB7F7899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65" y="1080216"/>
            <a:ext cx="10961635" cy="54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34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1DC58A4-695C-491F-FFC3-7B0A7E7C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61" y="365126"/>
            <a:ext cx="10695039" cy="500114"/>
          </a:xfrm>
        </p:spPr>
        <p:txBody>
          <a:bodyPr>
            <a:normAutofit fontScale="90000"/>
          </a:bodyPr>
          <a:lstStyle/>
          <a:p>
            <a:r>
              <a:rPr lang="lt-LT" dirty="0"/>
              <a:t>THE WHERE METHOD</a:t>
            </a:r>
          </a:p>
        </p:txBody>
      </p:sp>
      <p:pic>
        <p:nvPicPr>
          <p:cNvPr id="4" name="Paveikslėlis 3" descr="Paveikslėlis, kuriame yra tekstas, ekrano kopija, Šriftas, programinė įranga&#10;&#10;Dirbtinio intelekto sugeneruotas turinys gali būti neteisingas.">
            <a:extLst>
              <a:ext uri="{FF2B5EF4-FFF2-40B4-BE49-F238E27FC236}">
                <a16:creationId xmlns:a16="http://schemas.microsoft.com/office/drawing/2014/main" id="{B31F2CB6-89ED-66E0-8F84-2ED771433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2" y="1064208"/>
            <a:ext cx="10695039" cy="54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98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1354-DA03-890F-E9B6-B068E905B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FCB0882-1C62-7A73-3FED-E7AAF848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61" y="365126"/>
            <a:ext cx="10695039" cy="500114"/>
          </a:xfrm>
        </p:spPr>
        <p:txBody>
          <a:bodyPr>
            <a:normAutofit fontScale="90000"/>
          </a:bodyPr>
          <a:lstStyle/>
          <a:p>
            <a:r>
              <a:rPr lang="lt-LT" dirty="0"/>
              <a:t>THE WHERE METHOD</a:t>
            </a:r>
          </a:p>
        </p:txBody>
      </p:sp>
      <p:pic>
        <p:nvPicPr>
          <p:cNvPr id="5" name="Paveikslėlis 4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EE2582F1-015C-9311-4E78-0ECDAE77A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69" y="1270198"/>
            <a:ext cx="10695040" cy="53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7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4DAB44B-E908-0F7B-25A7-FAFF2062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0" y="365126"/>
            <a:ext cx="10655710" cy="362462"/>
          </a:xfrm>
        </p:spPr>
        <p:txBody>
          <a:bodyPr>
            <a:normAutofit fontScale="90000"/>
          </a:bodyPr>
          <a:lstStyle/>
          <a:p>
            <a:r>
              <a:rPr lang="lt-LT" dirty="0"/>
              <a:t>CHAINING WHERE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F57991FC-C6EA-EE1D-D7F8-B61835E2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8" y="902277"/>
            <a:ext cx="8772896" cy="57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8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B730428-A8FC-49A7-E290-D142FF901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5" y="365125"/>
            <a:ext cx="10724535" cy="490281"/>
          </a:xfrm>
        </p:spPr>
        <p:txBody>
          <a:bodyPr>
            <a:normAutofit fontScale="90000"/>
          </a:bodyPr>
          <a:lstStyle/>
          <a:p>
            <a:r>
              <a:rPr lang="lt-LT" dirty="0"/>
              <a:t>NUMPY VS. PANDAS WHERE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1AAD09DA-A986-71C7-D7CD-9A18F4B4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972600"/>
            <a:ext cx="11267768" cy="53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1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CB46D73-2547-4B8A-876F-2636C013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KEY TAKEAWAYS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8C6ECE68-B403-585B-DDC5-CE501AD9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28767"/>
            <a:ext cx="11739998" cy="486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3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1C73BDA-886E-56EB-9582-81BAE405A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17" y="0"/>
            <a:ext cx="10515600" cy="1325563"/>
          </a:xfrm>
        </p:spPr>
        <p:txBody>
          <a:bodyPr/>
          <a:lstStyle/>
          <a:p>
            <a:r>
              <a:rPr lang="lt-LT" dirty="0"/>
              <a:t>PANDAS SERIES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608AFE73-DFD9-2E94-73B7-8E33B146F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9" y="957075"/>
            <a:ext cx="10638503" cy="59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4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60AD482-3AB4-AE05-0EC6-DE9FC7EC4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8" y="365125"/>
            <a:ext cx="10665542" cy="706591"/>
          </a:xfrm>
        </p:spPr>
        <p:txBody>
          <a:bodyPr/>
          <a:lstStyle/>
          <a:p>
            <a:r>
              <a:rPr lang="lt-LT" dirty="0"/>
              <a:t>SERIES PROPERTIES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4DE50AB1-CC66-2384-9022-61B078599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716"/>
            <a:ext cx="9765938" cy="59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2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CFCB7-F633-C117-EF4B-7C537E2428E4}"/>
              </a:ext>
            </a:extLst>
          </p:cNvPr>
          <p:cNvSpPr txBox="1"/>
          <p:nvPr/>
        </p:nvSpPr>
        <p:spPr>
          <a:xfrm>
            <a:off x="855406" y="73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/>
              <a:t>PANDAS DATA TYPES</a:t>
            </a:r>
          </a:p>
        </p:txBody>
      </p:sp>
      <p:pic>
        <p:nvPicPr>
          <p:cNvPr id="6" name="Paveikslėlis 5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9C95D6C3-7A68-FD54-3899-E1FF5C99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" y="523344"/>
            <a:ext cx="12192000" cy="61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5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E1583D2-66DD-C145-E9E8-4D9286DB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65126"/>
            <a:ext cx="10675374" cy="431288"/>
          </a:xfrm>
        </p:spPr>
        <p:txBody>
          <a:bodyPr>
            <a:normAutofit fontScale="90000"/>
          </a:bodyPr>
          <a:lstStyle/>
          <a:p>
            <a:r>
              <a:rPr lang="lt-LT" dirty="0"/>
              <a:t>TYPE CONVERSION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10F65C52-BC9C-0F68-3318-09F9530D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8" y="956251"/>
            <a:ext cx="10304206" cy="56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3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362B216-8B90-01F8-EF26-BC113A8F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8" y="365126"/>
            <a:ext cx="10577052" cy="568940"/>
          </a:xfrm>
        </p:spPr>
        <p:txBody>
          <a:bodyPr>
            <a:normAutofit fontScale="90000"/>
          </a:bodyPr>
          <a:lstStyle/>
          <a:p>
            <a:r>
              <a:rPr lang="lt-LT" dirty="0"/>
              <a:t>THE INDEX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78A508ED-FE97-9424-F8B1-FDB51352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22637"/>
            <a:ext cx="10577052" cy="55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9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90226F5-B3E9-A59E-7086-B218CCC6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71" y="365126"/>
            <a:ext cx="10783529" cy="450952"/>
          </a:xfrm>
        </p:spPr>
        <p:txBody>
          <a:bodyPr>
            <a:normAutofit fontScale="90000"/>
          </a:bodyPr>
          <a:lstStyle/>
          <a:p>
            <a:r>
              <a:rPr lang="lt-LT" dirty="0"/>
              <a:t>CUSTOM INDICES</a:t>
            </a:r>
          </a:p>
        </p:txBody>
      </p:sp>
      <p:pic>
        <p:nvPicPr>
          <p:cNvPr id="4" name="Paveikslėlis 3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7EB2F142-9022-E0E8-2FC9-B96EF657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9" y="1422042"/>
            <a:ext cx="6785159" cy="4834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C7EB2F-04B4-2C30-B086-51898C1B671A}"/>
              </a:ext>
            </a:extLst>
          </p:cNvPr>
          <p:cNvSpPr txBox="1"/>
          <p:nvPr/>
        </p:nvSpPr>
        <p:spPr>
          <a:xfrm>
            <a:off x="8101781" y="2636344"/>
            <a:ext cx="38837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cases where it’s applicable to use a custom index for accessing rows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57994769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753C69E30CD2E346B0231A1827D4E953" ma:contentTypeVersion="32" ma:contentTypeDescription="Kurkite naują dokumentą." ma:contentTypeScope="" ma:versionID="809ac949904d02c312bdad0800d9e5ec">
  <xsd:schema xmlns:xsd="http://www.w3.org/2001/XMLSchema" xmlns:xs="http://www.w3.org/2001/XMLSchema" xmlns:p="http://schemas.microsoft.com/office/2006/metadata/properties" xmlns:ns2="662e3587-765d-4918-9d92-5b93275042d2" xmlns:ns3="eb74e56a-683e-4ac4-9917-2810b22b5cab" targetNamespace="http://schemas.microsoft.com/office/2006/metadata/properties" ma:root="true" ma:fieldsID="7810e61893e78777e4b537f36b79e890" ns2:_="" ns3:_="">
    <xsd:import namespace="662e3587-765d-4918-9d92-5b93275042d2"/>
    <xsd:import namespace="eb74e56a-683e-4ac4-9917-2810b22b5c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2e3587-765d-4918-9d92-5b9327504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Vaizdų žymės" ma:readOnly="false" ma:fieldId="{5cf76f15-5ced-4ddc-b409-7134ff3c332f}" ma:taxonomyMulti="true" ma:sspId="170f77d6-0e01-4d43-ba48-7d2f3bc0a5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Teams_Channel_Section_Location" ma:index="39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4e56a-683e-4ac4-9917-2810b22b5cab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668e2cc-9ecf-45c3-8926-07f8ce6bf3d7}" ma:internalName="TaxCatchAll" ma:showField="CatchAllData" ma:web="eb74e56a-683e-4ac4-9917-2810b22b5c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vited_Teachers xmlns="662e3587-765d-4918-9d92-5b93275042d2" xsi:nil="true"/>
    <DefaultSectionNames xmlns="662e3587-765d-4918-9d92-5b93275042d2" xsi:nil="true"/>
    <Teams_Channel_Section_Location xmlns="662e3587-765d-4918-9d92-5b93275042d2" xsi:nil="true"/>
    <Templates xmlns="662e3587-765d-4918-9d92-5b93275042d2" xsi:nil="true"/>
    <NotebookType xmlns="662e3587-765d-4918-9d92-5b93275042d2" xsi:nil="true"/>
    <Distribution_Groups xmlns="662e3587-765d-4918-9d92-5b93275042d2" xsi:nil="true"/>
    <TeamsChannelId xmlns="662e3587-765d-4918-9d92-5b93275042d2" xsi:nil="true"/>
    <Is_Collaboration_Space_Locked xmlns="662e3587-765d-4918-9d92-5b93275042d2" xsi:nil="true"/>
    <Owner xmlns="662e3587-765d-4918-9d92-5b93275042d2">
      <UserInfo>
        <DisplayName/>
        <AccountId xsi:nil="true"/>
        <AccountType/>
      </UserInfo>
    </Owner>
    <LMS_Mappings xmlns="662e3587-765d-4918-9d92-5b93275042d2" xsi:nil="true"/>
    <Invited_Students xmlns="662e3587-765d-4918-9d92-5b93275042d2" xsi:nil="true"/>
    <FolderType xmlns="662e3587-765d-4918-9d92-5b93275042d2" xsi:nil="true"/>
    <CultureName xmlns="662e3587-765d-4918-9d92-5b93275042d2" xsi:nil="true"/>
    <IsNotebookLocked xmlns="662e3587-765d-4918-9d92-5b93275042d2" xsi:nil="true"/>
    <Math_Settings xmlns="662e3587-765d-4918-9d92-5b93275042d2" xsi:nil="true"/>
    <Teachers xmlns="662e3587-765d-4918-9d92-5b93275042d2">
      <UserInfo>
        <DisplayName/>
        <AccountId xsi:nil="true"/>
        <AccountType/>
      </UserInfo>
    </Teachers>
    <Student_Groups xmlns="662e3587-765d-4918-9d92-5b93275042d2">
      <UserInfo>
        <DisplayName/>
        <AccountId xsi:nil="true"/>
        <AccountType/>
      </UserInfo>
    </Student_Groups>
    <TaxCatchAll xmlns="eb74e56a-683e-4ac4-9917-2810b22b5cab" xsi:nil="true"/>
    <AppVersion xmlns="662e3587-765d-4918-9d92-5b93275042d2" xsi:nil="true"/>
    <Self_Registration_Enabled xmlns="662e3587-765d-4918-9d92-5b93275042d2" xsi:nil="true"/>
    <Has_Teacher_Only_SectionGroup xmlns="662e3587-765d-4918-9d92-5b93275042d2" xsi:nil="true"/>
    <lcf76f155ced4ddcb4097134ff3c332f xmlns="662e3587-765d-4918-9d92-5b93275042d2">
      <Terms xmlns="http://schemas.microsoft.com/office/infopath/2007/PartnerControls"/>
    </lcf76f155ced4ddcb4097134ff3c332f>
    <Students xmlns="662e3587-765d-4918-9d92-5b93275042d2">
      <UserInfo>
        <DisplayName/>
        <AccountId xsi:nil="true"/>
        <AccountType/>
      </UserInfo>
    </Students>
  </documentManagement>
</p:properties>
</file>

<file path=customXml/itemProps1.xml><?xml version="1.0" encoding="utf-8"?>
<ds:datastoreItem xmlns:ds="http://schemas.openxmlformats.org/officeDocument/2006/customXml" ds:itemID="{988A7465-BF60-4B47-9CFE-5DE7E91AEE02}"/>
</file>

<file path=customXml/itemProps2.xml><?xml version="1.0" encoding="utf-8"?>
<ds:datastoreItem xmlns:ds="http://schemas.openxmlformats.org/officeDocument/2006/customXml" ds:itemID="{5234D93B-6ED9-463B-A593-3D27AF518274}"/>
</file>

<file path=customXml/itemProps3.xml><?xml version="1.0" encoding="utf-8"?>
<ds:datastoreItem xmlns:ds="http://schemas.openxmlformats.org/officeDocument/2006/customXml" ds:itemID="{2A161967-9760-4920-A31A-1D6E9800417D}"/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154</Words>
  <Application>Microsoft Office PowerPoint</Application>
  <PresentationFormat>Plačiaekranė</PresentationFormat>
  <Paragraphs>56</Paragraphs>
  <Slides>36</Slides>
  <Notes>9</Notes>
  <HiddenSlides>0</HiddenSlides>
  <MMClips>0</MMClips>
  <ScaleCrop>false</ScaleCrop>
  <HeadingPairs>
    <vt:vector size="6" baseType="variant">
      <vt:variant>
        <vt:lpstr>Naudojami šriftai</vt:lpstr>
      </vt:variant>
      <vt:variant>
        <vt:i4>3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„Office“ tema</vt:lpstr>
      <vt:lpstr>Data Analysis with Python Pandas and Numpy</vt:lpstr>
      <vt:lpstr>„PowerPoint“ pateiktis</vt:lpstr>
      <vt:lpstr>MEET PANDAS</vt:lpstr>
      <vt:lpstr>PANDAS SERIES</vt:lpstr>
      <vt:lpstr>SERIES PROPERTIES</vt:lpstr>
      <vt:lpstr>„PowerPoint“ pateiktis</vt:lpstr>
      <vt:lpstr>TYPE CONVERSION</vt:lpstr>
      <vt:lpstr>THE INDEX</vt:lpstr>
      <vt:lpstr>CUSTOM INDICES</vt:lpstr>
      <vt:lpstr>CUSTOM INDICES</vt:lpstr>
      <vt:lpstr>THE ILOC METHOD</vt:lpstr>
      <vt:lpstr>THE ILOC METHOD</vt:lpstr>
      <vt:lpstr>THE LOC METHOD</vt:lpstr>
      <vt:lpstr>THE LOC METHOD</vt:lpstr>
      <vt:lpstr>DUPLICATE INDEX VALUES</vt:lpstr>
      <vt:lpstr>RESETTING THE INDEX</vt:lpstr>
      <vt:lpstr>FILTERING SERIES</vt:lpstr>
      <vt:lpstr>LOGICAL OPERATORS &amp; METHODS</vt:lpstr>
      <vt:lpstr>LOGICAL OPERATORS &amp; METHODS</vt:lpstr>
      <vt:lpstr>SORTING SERIES</vt:lpstr>
      <vt:lpstr>ARITHMETIC OPERATORS &amp; METHODS</vt:lpstr>
      <vt:lpstr>STRING METHODS</vt:lpstr>
      <vt:lpstr>„PowerPoint“ pateiktis</vt:lpstr>
      <vt:lpstr>CATEGORICAL SERIES AGGREGATION</vt:lpstr>
      <vt:lpstr>MISSING DATA</vt:lpstr>
      <vt:lpstr>MISSING DATA</vt:lpstr>
      <vt:lpstr>IDENTIFYING MISSING DATA</vt:lpstr>
      <vt:lpstr>HANDLING MISSING DATA</vt:lpstr>
      <vt:lpstr>HANDLING MISSING DATA</vt:lpstr>
      <vt:lpstr>THE APPLY METHOD</vt:lpstr>
      <vt:lpstr>THE WHERE METHOD</vt:lpstr>
      <vt:lpstr>THE WHERE METHOD</vt:lpstr>
      <vt:lpstr>THE WHERE METHOD</vt:lpstr>
      <vt:lpstr>CHAINING WHERE</vt:lpstr>
      <vt:lpstr>NUMPY VS. PANDAS WHERE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Žydrūnė Kelpšaitė</dc:creator>
  <cp:lastModifiedBy>Žydrūnė Kelpšaitė</cp:lastModifiedBy>
  <cp:revision>1</cp:revision>
  <dcterms:created xsi:type="dcterms:W3CDTF">2026-01-11T15:17:00Z</dcterms:created>
  <dcterms:modified xsi:type="dcterms:W3CDTF">2026-02-03T13:25:44Z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0x010100753C69E30CD2E346B0231A1827D4E953</vt:lpwstr>
  </property>
</Properties>
</file>